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4"/>
        <p:guide pos="351"/>
        <p:guide pos="7378"/>
        <p:guide orient="horz" pos="655"/>
        <p:guide orient="horz" pos="3878"/>
        <p:guide pos="5048"/>
        <p:guide pos="26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 t="4759"/>
          <a:stretch>
            <a:fillRect/>
          </a:stretch>
        </p:blipFill>
        <p:spPr>
          <a:xfrm>
            <a:off x="564515" y="872490"/>
            <a:ext cx="11171555" cy="5986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昆明汽摩公园试驾场地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655" y="6115050"/>
            <a:ext cx="1076896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昆明汽摩公园试驾场地，位于云南交投集团读书铺服务区内，距昆明主城区约20分钟车程，距昆明西收费站仅3km，交通便捷，地理位置优越。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260m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（可扩展</a:t>
            </a:r>
            <a:r>
              <a:rPr lang="en-US" altLang="zh-CN" sz="1200">
                <a:latin typeface="+mn-ea"/>
                <a:cs typeface="+mn-ea"/>
                <a:sym typeface="+mn-ea"/>
              </a:rPr>
              <a:t>400m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）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75m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直线加速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310m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IMG_20210131_141757.jpg"/>
          <p:cNvPicPr>
            <a:picLocks noChangeAspect="1"/>
          </p:cNvPicPr>
          <p:nvPr/>
        </p:nvPicPr>
        <p:blipFill>
          <a:blip r:embed="rId1" cstate="email"/>
          <a:srcRect b="16744"/>
          <a:stretch>
            <a:fillRect/>
          </a:stretch>
        </p:blipFill>
        <p:spPr>
          <a:xfrm>
            <a:off x="8014335" y="1903730"/>
            <a:ext cx="3698240" cy="2134235"/>
          </a:xfrm>
          <a:prstGeom prst="rect">
            <a:avLst/>
          </a:prstGeom>
        </p:spPr>
      </p:pic>
      <p:pic>
        <p:nvPicPr>
          <p:cNvPr id="5" name="图片 4" descr="昆明汽摩运动公园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" y="1040130"/>
            <a:ext cx="7457440" cy="4347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WechatIMG1615.jpeg"/>
          <p:cNvPicPr>
            <a:picLocks noChangeAspect="1"/>
          </p:cNvPicPr>
          <p:nvPr/>
        </p:nvPicPr>
        <p:blipFill rotWithShape="1">
          <a:blip r:embed="rId1" cstate="email"/>
          <a:srcRect r="9850"/>
          <a:stretch>
            <a:fillRect/>
          </a:stretch>
        </p:blipFill>
        <p:spPr>
          <a:xfrm>
            <a:off x="8016875" y="3716655"/>
            <a:ext cx="3702050" cy="2259330"/>
          </a:xfrm>
          <a:prstGeom prst="rect">
            <a:avLst/>
          </a:prstGeom>
        </p:spPr>
      </p:pic>
      <p:pic>
        <p:nvPicPr>
          <p:cNvPr id="10" name="图片 9" descr="WechatIMG1614.jpeg"/>
          <p:cNvPicPr>
            <a:picLocks noChangeAspect="1"/>
          </p:cNvPicPr>
          <p:nvPr/>
        </p:nvPicPr>
        <p:blipFill>
          <a:blip r:embed="rId2" cstate="email"/>
          <a:srcRect t="15475"/>
          <a:stretch>
            <a:fillRect/>
          </a:stretch>
        </p:blipFill>
        <p:spPr>
          <a:xfrm>
            <a:off x="4302760" y="3716655"/>
            <a:ext cx="3589020" cy="2259330"/>
          </a:xfrm>
          <a:prstGeom prst="rect">
            <a:avLst/>
          </a:prstGeom>
        </p:spPr>
      </p:pic>
      <p:pic>
        <p:nvPicPr>
          <p:cNvPr id="4" name="图片 3" descr="WechatIMG1616.jpeg"/>
          <p:cNvPicPr>
            <a:picLocks noChangeAspect="1"/>
          </p:cNvPicPr>
          <p:nvPr/>
        </p:nvPicPr>
        <p:blipFill rotWithShape="1">
          <a:blip r:embed="rId3" cstate="email"/>
          <a:srcRect l="10295"/>
          <a:stretch>
            <a:fillRect/>
          </a:stretch>
        </p:blipFill>
        <p:spPr>
          <a:xfrm>
            <a:off x="556895" y="3716020"/>
            <a:ext cx="3611880" cy="2259965"/>
          </a:xfrm>
          <a:prstGeom prst="rect">
            <a:avLst/>
          </a:prstGeom>
        </p:spPr>
      </p:pic>
      <p:pic>
        <p:nvPicPr>
          <p:cNvPr id="3" name="图片 2" descr="WechatIMG863"/>
          <p:cNvPicPr>
            <a:picLocks noChangeAspect="1"/>
          </p:cNvPicPr>
          <p:nvPr/>
        </p:nvPicPr>
        <p:blipFill rotWithShape="1">
          <a:blip r:embed="rId4" cstate="email"/>
          <a:srcRect l="11812"/>
          <a:stretch>
            <a:fillRect/>
          </a:stretch>
        </p:blipFill>
        <p:spPr>
          <a:xfrm>
            <a:off x="8016875" y="1017905"/>
            <a:ext cx="3697605" cy="2293620"/>
          </a:xfrm>
          <a:prstGeom prst="rect">
            <a:avLst/>
          </a:prstGeom>
        </p:spPr>
      </p:pic>
      <p:pic>
        <p:nvPicPr>
          <p:cNvPr id="5" name="图片 4" descr="WechatIMG852"/>
          <p:cNvPicPr>
            <a:picLocks noChangeAspect="1"/>
          </p:cNvPicPr>
          <p:nvPr/>
        </p:nvPicPr>
        <p:blipFill>
          <a:blip r:embed="rId5" cstate="email"/>
          <a:srcRect t="4829"/>
          <a:stretch>
            <a:fillRect/>
          </a:stretch>
        </p:blipFill>
        <p:spPr>
          <a:xfrm>
            <a:off x="4299585" y="1033780"/>
            <a:ext cx="3590290" cy="2277745"/>
          </a:xfrm>
          <a:prstGeom prst="rect">
            <a:avLst/>
          </a:prstGeom>
        </p:spPr>
      </p:pic>
      <p:pic>
        <p:nvPicPr>
          <p:cNvPr id="20" name="图片 19" descr="WechatIMG848"/>
          <p:cNvPicPr>
            <a:picLocks noChangeAspect="1"/>
          </p:cNvPicPr>
          <p:nvPr/>
        </p:nvPicPr>
        <p:blipFill>
          <a:blip r:embed="rId6" cstate="email"/>
          <a:srcRect b="4796"/>
          <a:stretch>
            <a:fillRect/>
          </a:stretch>
        </p:blipFill>
        <p:spPr>
          <a:xfrm>
            <a:off x="557530" y="1017270"/>
            <a:ext cx="3609975" cy="2294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7530" y="3356610"/>
            <a:ext cx="11156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tabLst>
                <a:tab pos="4924425" algn="l"/>
              </a:tabLst>
            </a:pPr>
            <a:r>
              <a:rPr lang="zh-CN" altLang="en-US" sz="1200">
                <a:latin typeface="+mn-ea"/>
                <a:cs typeface="+mn-ea"/>
              </a:rPr>
              <a:t>奥迪全新</a:t>
            </a:r>
            <a:r>
              <a:rPr lang="en-US" altLang="zh-CN" sz="1200">
                <a:latin typeface="+mn-ea"/>
                <a:cs typeface="+mn-ea"/>
              </a:rPr>
              <a:t>A3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6895" y="6156325"/>
            <a:ext cx="11156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昆明泰飙润滑油杯飘移赛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8c4becec-34b5-4348-b0be-36f904c97e17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昆明汽摩运动公园试驾场地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313</cp:revision>
  <dcterms:created xsi:type="dcterms:W3CDTF">2019-06-19T02:08:00Z</dcterms:created>
  <dcterms:modified xsi:type="dcterms:W3CDTF">2022-09-23T08:12:33Z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5BCA85A86DE84A5D84485E17701FC825</vt:lpwstr>
  </property>
</Properties>
</file>